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383" r:id="rId16"/>
    <p:sldId id="384" r:id="rId17"/>
    <p:sldId id="407" r:id="rId18"/>
    <p:sldId id="408" r:id="rId19"/>
    <p:sldId id="409" r:id="rId20"/>
    <p:sldId id="410" r:id="rId21"/>
    <p:sldId id="411" r:id="rId22"/>
    <p:sldId id="416" r:id="rId23"/>
    <p:sldId id="417" r:id="rId24"/>
    <p:sldId id="423" r:id="rId25"/>
    <p:sldId id="412" r:id="rId26"/>
    <p:sldId id="425" r:id="rId27"/>
    <p:sldId id="424" r:id="rId28"/>
    <p:sldId id="422" r:id="rId29"/>
    <p:sldId id="420" r:id="rId30"/>
    <p:sldId id="413" r:id="rId31"/>
    <p:sldId id="418" r:id="rId32"/>
    <p:sldId id="426" r:id="rId33"/>
    <p:sldId id="419" r:id="rId34"/>
    <p:sldId id="390" r:id="rId35"/>
    <p:sldId id="391" r:id="rId36"/>
    <p:sldId id="402" r:id="rId37"/>
    <p:sldId id="405" r:id="rId38"/>
    <p:sldId id="403" r:id="rId39"/>
    <p:sldId id="406" r:id="rId40"/>
    <p:sldId id="382" r:id="rId41"/>
    <p:sldId id="366" r:id="rId42"/>
    <p:sldId id="370" r:id="rId43"/>
    <p:sldId id="372" r:id="rId44"/>
    <p:sldId id="373" r:id="rId45"/>
    <p:sldId id="378" r:id="rId46"/>
    <p:sldId id="379" r:id="rId47"/>
    <p:sldId id="380" r:id="rId48"/>
    <p:sldId id="381" r:id="rId49"/>
    <p:sldId id="367" r:id="rId50"/>
    <p:sldId id="364" r:id="rId51"/>
    <p:sldId id="365" r:id="rId52"/>
    <p:sldId id="361" r:id="rId53"/>
    <p:sldId id="353" r:id="rId54"/>
    <p:sldId id="351" r:id="rId55"/>
    <p:sldId id="362" r:id="rId56"/>
    <p:sldId id="356" r:id="rId57"/>
    <p:sldId id="349" r:id="rId58"/>
    <p:sldId id="348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383"/>
            <p14:sldId id="384"/>
          </p14:sldIdLst>
        </p14:section>
        <p14:section name="Log &amp; Results" id="{452AD452-7B7B-49C5-A67B-9EA1184F2A06}">
          <p14:sldIdLst>
            <p14:sldId id="407"/>
            <p14:sldId id="408"/>
            <p14:sldId id="409"/>
            <p14:sldId id="410"/>
            <p14:sldId id="411"/>
            <p14:sldId id="416"/>
            <p14:sldId id="417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0.xml"/><Relationship Id="rId4" Type="http://schemas.openxmlformats.org/officeDocument/2006/relationships/slide" Target="slide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slide" Target="slide52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12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35.xml"/><Relationship Id="rId4" Type="http://schemas.openxmlformats.org/officeDocument/2006/relationships/slide" Target="slide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1404891" y="3683272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88388"/>
                  </p:ext>
                </p:extLst>
              </p:nvPr>
            </p:nvGraphicFramePr>
            <p:xfrm>
              <a:off x="0" y="0"/>
              <a:ext cx="8460421" cy="65123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88388"/>
                  </p:ext>
                </p:extLst>
              </p:nvPr>
            </p:nvGraphicFramePr>
            <p:xfrm>
              <a:off x="0" y="0"/>
              <a:ext cx="8460421" cy="65123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9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2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384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85246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5246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850588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24590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6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3988</Words>
  <Application>Microsoft Office PowerPoint</Application>
  <PresentationFormat>宽屏</PresentationFormat>
  <Paragraphs>844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521</cp:revision>
  <dcterms:created xsi:type="dcterms:W3CDTF">2020-11-13T13:05:14Z</dcterms:created>
  <dcterms:modified xsi:type="dcterms:W3CDTF">2021-04-22T09:58:33Z</dcterms:modified>
</cp:coreProperties>
</file>